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06" userDrawn="1">
          <p15:clr>
            <a:srgbClr val="A4A3A4"/>
          </p15:clr>
        </p15:guide>
        <p15:guide id="2" pos="276" userDrawn="1">
          <p15:clr>
            <a:srgbClr val="A4A3A4"/>
          </p15:clr>
        </p15:guide>
        <p15:guide id="3" pos="3543" userDrawn="1">
          <p15:clr>
            <a:srgbClr val="A4A3A4"/>
          </p15:clr>
        </p15:guide>
        <p15:guide id="4" orient="horz" pos="5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952" y="38"/>
      </p:cViewPr>
      <p:guideLst>
        <p:guide orient="horz" pos="1306"/>
        <p:guide pos="276"/>
        <p:guide pos="3543"/>
        <p:guide orient="horz" pos="58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A1C3-89F9-4006-85C1-82191C85FB0B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922F-CAD7-4C82-B7EB-B2336B0DD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18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A1C3-89F9-4006-85C1-82191C85FB0B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922F-CAD7-4C82-B7EB-B2336B0DD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23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A1C3-89F9-4006-85C1-82191C85FB0B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922F-CAD7-4C82-B7EB-B2336B0DD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2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A1C3-89F9-4006-85C1-82191C85FB0B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922F-CAD7-4C82-B7EB-B2336B0DD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8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A1C3-89F9-4006-85C1-82191C85FB0B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922F-CAD7-4C82-B7EB-B2336B0DD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51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A1C3-89F9-4006-85C1-82191C85FB0B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922F-CAD7-4C82-B7EB-B2336B0DD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69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A1C3-89F9-4006-85C1-82191C85FB0B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922F-CAD7-4C82-B7EB-B2336B0DD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64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A1C3-89F9-4006-85C1-82191C85FB0B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922F-CAD7-4C82-B7EB-B2336B0DD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1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A1C3-89F9-4006-85C1-82191C85FB0B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922F-CAD7-4C82-B7EB-B2336B0DD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63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A1C3-89F9-4006-85C1-82191C85FB0B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922F-CAD7-4C82-B7EB-B2336B0DD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58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A1C3-89F9-4006-85C1-82191C85FB0B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922F-CAD7-4C82-B7EB-B2336B0DD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2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1A1C3-89F9-4006-85C1-82191C85FB0B}" type="datetimeFigureOut">
              <a:rPr lang="en-GB" smtClean="0"/>
              <a:t>02/02/2014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E922F-CAD7-4C82-B7EB-B2336B0DD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25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38150" y="2073275"/>
            <a:ext cx="6203282" cy="7200900"/>
            <a:chOff x="438150" y="2073275"/>
            <a:chExt cx="6010776" cy="72009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38150" y="2073275"/>
              <a:ext cx="447073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872789" y="2073275"/>
              <a:ext cx="1576137" cy="11632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5624513" y="3236495"/>
              <a:ext cx="824413" cy="10226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624513" y="4259179"/>
              <a:ext cx="0" cy="501499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438150" y="9274175"/>
              <a:ext cx="518636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38150" y="2073275"/>
              <a:ext cx="0" cy="7200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>
            <a:off x="516971" y="2778884"/>
            <a:ext cx="6398" cy="7835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6971" y="4228223"/>
            <a:ext cx="0" cy="7408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5321" y="5637672"/>
            <a:ext cx="5825" cy="7379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05321" y="7073484"/>
            <a:ext cx="1" cy="7368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02105" y="7073484"/>
            <a:ext cx="0" cy="11681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2683" y="2105364"/>
            <a:ext cx="871722" cy="4653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latin typeface="Book Antiqua" panose="02040602050305030304" pitchFamily="18" charset="0"/>
              </a:rPr>
              <a:t>Cleaning</a:t>
            </a:r>
          </a:p>
          <a:p>
            <a:pPr algn="ctr"/>
            <a:r>
              <a:rPr lang="en-GB" sz="1100" dirty="0" smtClean="0">
                <a:latin typeface="Book Antiqua" panose="02040602050305030304" pitchFamily="18" charset="0"/>
              </a:rPr>
              <a:t>equipment</a:t>
            </a:r>
            <a:endParaRPr lang="en-GB" sz="1100" dirty="0">
              <a:latin typeface="Book Antiqua" panose="0204060205030503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58348" y="2219974"/>
            <a:ext cx="529389" cy="9361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2258349" y="2214127"/>
            <a:ext cx="529389" cy="943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2863649" y="2214127"/>
            <a:ext cx="529389" cy="943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468949" y="2212955"/>
            <a:ext cx="529389" cy="943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965215" y="3149961"/>
            <a:ext cx="443115" cy="4431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965216" y="3685832"/>
            <a:ext cx="443115" cy="4431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965217" y="4228223"/>
            <a:ext cx="443115" cy="4431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965217" y="4764093"/>
            <a:ext cx="443115" cy="4431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965217" y="5299963"/>
            <a:ext cx="443115" cy="4431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965217" y="5835833"/>
            <a:ext cx="443115" cy="4431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965217" y="6371703"/>
            <a:ext cx="443115" cy="4431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965217" y="6907574"/>
            <a:ext cx="443115" cy="4431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39305" y="7549239"/>
            <a:ext cx="355569" cy="9431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rapezoid 58"/>
          <p:cNvSpPr/>
          <p:nvPr/>
        </p:nvSpPr>
        <p:spPr>
          <a:xfrm>
            <a:off x="796137" y="8704271"/>
            <a:ext cx="993242" cy="415159"/>
          </a:xfrm>
          <a:prstGeom prst="trapezoid">
            <a:avLst>
              <a:gd name="adj" fmla="val 5398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rapezoid 59"/>
          <p:cNvSpPr/>
          <p:nvPr/>
        </p:nvSpPr>
        <p:spPr>
          <a:xfrm rot="18707392">
            <a:off x="5574505" y="3221461"/>
            <a:ext cx="853050" cy="415159"/>
          </a:xfrm>
          <a:prstGeom prst="trapezoid">
            <a:avLst>
              <a:gd name="adj" fmla="val 5398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rapezoid 60"/>
          <p:cNvSpPr/>
          <p:nvPr/>
        </p:nvSpPr>
        <p:spPr>
          <a:xfrm rot="7656174">
            <a:off x="5119944" y="3787817"/>
            <a:ext cx="827308" cy="415159"/>
          </a:xfrm>
          <a:prstGeom prst="trapezoid">
            <a:avLst>
              <a:gd name="adj" fmla="val 5398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5232061" y="7874668"/>
            <a:ext cx="315852" cy="3158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232061" y="7427268"/>
            <a:ext cx="315852" cy="3158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5232061" y="6979869"/>
            <a:ext cx="315852" cy="3158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5232061" y="6532470"/>
            <a:ext cx="315852" cy="3158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5232061" y="6085071"/>
            <a:ext cx="315852" cy="3158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5232061" y="5637672"/>
            <a:ext cx="315852" cy="3158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5232061" y="5190273"/>
            <a:ext cx="315852" cy="3158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463451" y="8764279"/>
            <a:ext cx="1248344" cy="4653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latin typeface="Book Antiqua" panose="02040602050305030304" pitchFamily="18" charset="0"/>
              </a:rPr>
              <a:t>Storage Cupboard</a:t>
            </a:r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2238045" y="9191622"/>
            <a:ext cx="18887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 rot="16200000">
            <a:off x="-115687" y="3005010"/>
            <a:ext cx="790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Book Antiqua" panose="02040602050305030304" pitchFamily="18" charset="0"/>
              </a:rPr>
              <a:t>Window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05694" y="9294582"/>
            <a:ext cx="790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Book Antiqua" panose="02040602050305030304" pitchFamily="18" charset="0"/>
              </a:rPr>
              <a:t>Hatch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16166" y="4797917"/>
            <a:ext cx="790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Book Antiqua" panose="02040602050305030304" pitchFamily="18" charset="0"/>
              </a:rPr>
              <a:t>8 x arm chairs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130474" y="7759110"/>
            <a:ext cx="139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Book Antiqua" panose="02040602050305030304" pitchFamily="18" charset="0"/>
              </a:rPr>
              <a:t>Folding chairs</a:t>
            </a:r>
          </a:p>
          <a:p>
            <a:r>
              <a:rPr lang="en-GB" sz="1200" dirty="0" smtClean="0">
                <a:latin typeface="Book Antiqua" panose="02040602050305030304" pitchFamily="18" charset="0"/>
              </a:rPr>
              <a:t>on trolley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478458" y="3298751"/>
            <a:ext cx="790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Book Antiqua" panose="02040602050305030304" pitchFamily="18" charset="0"/>
              </a:rPr>
              <a:t>4 x large</a:t>
            </a:r>
          </a:p>
          <a:p>
            <a:pPr algn="ctr"/>
            <a:r>
              <a:rPr lang="en-GB" sz="1200" dirty="0" smtClean="0">
                <a:latin typeface="Book Antiqua" panose="02040602050305030304" pitchFamily="18" charset="0"/>
              </a:rPr>
              <a:t>tables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27778" y="2994001"/>
            <a:ext cx="905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Book Antiqua" panose="02040602050305030304" pitchFamily="18" charset="0"/>
              </a:rPr>
              <a:t>Small tables (stacked)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00668" y="8389141"/>
            <a:ext cx="790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Book Antiqua" panose="02040602050305030304" pitchFamily="18" charset="0"/>
              </a:rPr>
              <a:t>Small table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273746" y="6128316"/>
            <a:ext cx="1778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latin typeface="Book Antiqua" panose="02040602050305030304" pitchFamily="18" charset="0"/>
              </a:rPr>
              <a:t>Small pink chairs stacked </a:t>
            </a:r>
            <a:r>
              <a:rPr lang="en-GB" sz="1200" b="1" dirty="0" smtClean="0">
                <a:latin typeface="Book Antiqua" panose="02040602050305030304" pitchFamily="18" charset="0"/>
              </a:rPr>
              <a:t>3 high only</a:t>
            </a:r>
            <a:r>
              <a:rPr lang="en-GB" sz="1200" dirty="0" smtClean="0">
                <a:latin typeface="Book Antiqua" panose="02040602050305030304" pitchFamily="18" charset="0"/>
              </a:rPr>
              <a:t> and placed sideways to the wall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251442" y="8914623"/>
            <a:ext cx="1725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Book Antiqua" panose="02040602050305030304" pitchFamily="18" charset="0"/>
              </a:rPr>
              <a:t>Interior double doors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 rot="16200000">
            <a:off x="-95635" y="4444792"/>
            <a:ext cx="790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Book Antiqua" panose="02040602050305030304" pitchFamily="18" charset="0"/>
              </a:rPr>
              <a:t>Window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 rot="16200000">
            <a:off x="-95635" y="5888585"/>
            <a:ext cx="790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Book Antiqua" panose="02040602050305030304" pitchFamily="18" charset="0"/>
              </a:rPr>
              <a:t>Window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-95637" y="7284249"/>
            <a:ext cx="790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Book Antiqua" panose="02040602050305030304" pitchFamily="18" charset="0"/>
              </a:rPr>
              <a:t>Window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5400000">
            <a:off x="5571244" y="7440659"/>
            <a:ext cx="790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Book Antiqua" panose="02040602050305030304" pitchFamily="18" charset="0"/>
              </a:rPr>
              <a:t>Window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586963" y="1824035"/>
            <a:ext cx="790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Book Antiqua" panose="02040602050305030304" pitchFamily="18" charset="0"/>
              </a:rPr>
              <a:t>Window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 rot="2233968">
            <a:off x="5566986" y="2399201"/>
            <a:ext cx="790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Book Antiqua" panose="02040602050305030304" pitchFamily="18" charset="0"/>
              </a:rPr>
              <a:t>Door</a:t>
            </a:r>
            <a:endParaRPr lang="en-GB" sz="1200" dirty="0">
              <a:latin typeface="Book Antiqua" panose="02040602050305030304" pitchFamily="18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5329782" y="2390983"/>
            <a:ext cx="850276" cy="5966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2037687" y="2146130"/>
            <a:ext cx="18887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 flipV="1">
            <a:off x="785374" y="9202920"/>
            <a:ext cx="1021027" cy="4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215203" y="141869"/>
            <a:ext cx="37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Book Antiqua" panose="02040602050305030304" pitchFamily="18" charset="0"/>
              </a:rPr>
              <a:t>St Nicolas Pastoral Centre Layout</a:t>
            </a:r>
            <a:endParaRPr lang="en-GB" b="1" dirty="0"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304" y="501469"/>
            <a:ext cx="32321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On leaving, please :</a:t>
            </a:r>
          </a:p>
          <a:p>
            <a:pPr marL="4508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Return the furniture to the positions shown</a:t>
            </a:r>
          </a:p>
          <a:p>
            <a:pPr marL="4508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Close but </a:t>
            </a:r>
            <a:r>
              <a:rPr lang="en-GB" sz="1400" b="1" dirty="0" smtClean="0"/>
              <a:t>do not lock</a:t>
            </a:r>
            <a:r>
              <a:rPr lang="en-GB" sz="1400" dirty="0" smtClean="0"/>
              <a:t> the internal doors</a:t>
            </a:r>
          </a:p>
          <a:p>
            <a:pPr marL="4508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Turn off all the lights, including </a:t>
            </a:r>
            <a:r>
              <a:rPr lang="en-GB" sz="1400" dirty="0" smtClean="0"/>
              <a:t>the</a:t>
            </a: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</p:txBody>
      </p:sp>
      <p:sp>
        <p:nvSpPr>
          <p:cNvPr id="97" name="Rectangle 96"/>
          <p:cNvSpPr/>
          <p:nvPr/>
        </p:nvSpPr>
        <p:spPr>
          <a:xfrm>
            <a:off x="4089992" y="2184553"/>
            <a:ext cx="875322" cy="3003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Book Antiqua" panose="02040602050305030304" pitchFamily="18" charset="0"/>
              </a:rPr>
              <a:t>Piano</a:t>
            </a:r>
          </a:p>
        </p:txBody>
      </p:sp>
      <p:sp>
        <p:nvSpPr>
          <p:cNvPr id="3" name="Right Bracket 2"/>
          <p:cNvSpPr/>
          <p:nvPr/>
        </p:nvSpPr>
        <p:spPr>
          <a:xfrm>
            <a:off x="1583250" y="3371518"/>
            <a:ext cx="45719" cy="3757613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Bracket 6"/>
          <p:cNvSpPr/>
          <p:nvPr/>
        </p:nvSpPr>
        <p:spPr>
          <a:xfrm rot="5400000">
            <a:off x="2756029" y="2427353"/>
            <a:ext cx="85526" cy="1665365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ight Bracket 98"/>
          <p:cNvSpPr/>
          <p:nvPr/>
        </p:nvSpPr>
        <p:spPr>
          <a:xfrm flipH="1">
            <a:off x="5049357" y="5329477"/>
            <a:ext cx="45719" cy="2731413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3258160" y="524311"/>
            <a:ext cx="338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/>
            <a:r>
              <a:rPr lang="en-GB" sz="1400" dirty="0" smtClean="0"/>
              <a:t>switches </a:t>
            </a:r>
            <a:r>
              <a:rPr lang="en-GB" sz="1400" dirty="0" smtClean="0"/>
              <a:t>to the right of the main door</a:t>
            </a:r>
          </a:p>
          <a:p>
            <a:pPr marL="4508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Check the toilets are left clean and tidy with lights </a:t>
            </a:r>
            <a:r>
              <a:rPr lang="en-GB" sz="1400" dirty="0" smtClean="0"/>
              <a:t>off</a:t>
            </a:r>
          </a:p>
          <a:p>
            <a:pPr marL="4508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Lock the windows</a:t>
            </a:r>
          </a:p>
          <a:p>
            <a:pPr marL="450850" lvl="1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Restore </a:t>
            </a:r>
            <a:r>
              <a:rPr lang="en-GB" sz="1400" dirty="0" smtClean="0"/>
              <a:t>the heating settings if you changed them, and lock </a:t>
            </a:r>
            <a:r>
              <a:rPr lang="en-GB" sz="1400" dirty="0" smtClean="0"/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2358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115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Garrett</dc:creator>
  <cp:lastModifiedBy>Neil McDonald</cp:lastModifiedBy>
  <cp:revision>7</cp:revision>
  <dcterms:created xsi:type="dcterms:W3CDTF">2013-09-05T19:36:04Z</dcterms:created>
  <dcterms:modified xsi:type="dcterms:W3CDTF">2014-02-02T17:34:15Z</dcterms:modified>
</cp:coreProperties>
</file>